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361440-F88D-475A-AB7E-2205B76BC23E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65A2B48F-DBF9-4911-BCC5-BE281C7E376A}">
          <p14:sldIdLst>
            <p14:sldId id="261"/>
            <p14:sldId id="262"/>
            <p14:sldId id="263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99" autoAdjust="0"/>
    <p:restoredTop sz="95482" autoAdjust="0"/>
  </p:normalViewPr>
  <p:slideViewPr>
    <p:cSldViewPr>
      <p:cViewPr varScale="1">
        <p:scale>
          <a:sx n="33" d="100"/>
          <a:sy n="33" d="100"/>
        </p:scale>
        <p:origin x="92" y="1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un\Downloads\Reaction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Reactions!$A$1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Reactions!$A$2:$A$6</c:f>
              <c:numCache>
                <c:formatCode>General</c:formatCode>
                <c:ptCount val="5"/>
                <c:pt idx="0">
                  <c:v>15</c:v>
                </c:pt>
                <c:pt idx="1">
                  <c:v>9</c:v>
                </c:pt>
                <c:pt idx="2">
                  <c:v>3</c:v>
                </c:pt>
                <c:pt idx="3">
                  <c:v>2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58-462D-8E2F-C51F887EA945}"/>
            </c:ext>
          </c:extLst>
        </c:ser>
        <c:ser>
          <c:idx val="1"/>
          <c:order val="1"/>
          <c:tx>
            <c:strRef>
              <c:f>Reactions!$B$1</c:f>
              <c:strCache>
                <c:ptCount val="1"/>
                <c:pt idx="0">
                  <c:v>Content Category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Reactions!$B$2:$B$6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58-462D-8E2F-C51F887EA945}"/>
            </c:ext>
          </c:extLst>
        </c:ser>
        <c:ser>
          <c:idx val="2"/>
          <c:order val="2"/>
          <c:tx>
            <c:strRef>
              <c:f>Reactions!$C$1</c:f>
              <c:strCache>
                <c:ptCount val="1"/>
                <c:pt idx="0">
                  <c:v>Top Scores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Reactions!$C$2:$C$6</c:f>
              <c:numCache>
                <c:formatCode>General</c:formatCode>
                <c:ptCount val="5"/>
                <c:pt idx="0">
                  <c:v>40985</c:v>
                </c:pt>
                <c:pt idx="1">
                  <c:v>39934</c:v>
                </c:pt>
                <c:pt idx="2">
                  <c:v>38178</c:v>
                </c:pt>
                <c:pt idx="3">
                  <c:v>37315</c:v>
                </c:pt>
                <c:pt idx="4">
                  <c:v>36678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58-462D-8E2F-C51F887EA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4531919"/>
        <c:axId val="133557439"/>
      </c:barChart>
      <c:catAx>
        <c:axId val="94531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57439"/>
        <c:crosses val="autoZero"/>
        <c:auto val="1"/>
        <c:lblAlgn val="ctr"/>
        <c:lblOffset val="100"/>
        <c:noMultiLvlLbl val="0"/>
      </c:catAx>
      <c:valAx>
        <c:axId val="133557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531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180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71138" y="2077657"/>
            <a:ext cx="5482998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dirty="0"/>
              <a:t>Social media &amp; content creation 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487BE29-6282-7EE4-268F-D1F594A03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6600" y="837474"/>
            <a:ext cx="6362700" cy="786909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Analysis Conclusion:</a:t>
            </a:r>
          </a:p>
          <a:p>
            <a:pPr marL="0" indent="0">
              <a:buNone/>
            </a:pPr>
            <a:r>
              <a:rPr lang="en-US" dirty="0"/>
              <a:t>Animal and science are the two most popular categories of content people enjoy the most.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Insights:</a:t>
            </a:r>
          </a:p>
          <a:p>
            <a:pPr marL="0" indent="0">
              <a:buNone/>
            </a:pPr>
            <a:r>
              <a:rPr lang="en-US" dirty="0"/>
              <a:t>Food is common among the 5 categories indicated by the user experience base, work on healthy food brands will increase user consumption of food.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029186" y="1830670"/>
            <a:ext cx="11089018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US" sz="4000" dirty="0"/>
              <a:t>		    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			   Social Buzz is a fast-growing 		                                          	technology unicorn</a:t>
            </a:r>
          </a:p>
          <a:p>
            <a:pPr algn="ctr"/>
            <a:r>
              <a:rPr lang="en-US" sz="4000" dirty="0"/>
              <a:t>			           That needs to adapt quickly to its global scale.</a:t>
            </a:r>
          </a:p>
          <a:p>
            <a:r>
              <a:rPr lang="en-US" sz="4000" dirty="0"/>
              <a:t>Social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903E836B-EB69-9E64-22F7-21FF19EC8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799" y="4705295"/>
            <a:ext cx="6602808" cy="508640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Over 1,00,000 Posts per day.</a:t>
            </a:r>
          </a:p>
          <a:p>
            <a:r>
              <a:rPr lang="en-US" sz="4400" dirty="0">
                <a:solidFill>
                  <a:schemeClr val="bg1"/>
                </a:solidFill>
              </a:rPr>
              <a:t>35,500,000 pieces of content per year.</a:t>
            </a:r>
          </a:p>
          <a:p>
            <a:r>
              <a:rPr lang="en-US" sz="4400" dirty="0">
                <a:solidFill>
                  <a:schemeClr val="bg1"/>
                </a:solidFill>
              </a:rPr>
              <a:t>How to bring solution to it?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715834FF-A2CC-9D74-05F0-A6CAEF706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884" y="460695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Marcus </a:t>
            </a:r>
            <a:r>
              <a:rPr lang="en-US" b="1" dirty="0" err="1"/>
              <a:t>Rompton</a:t>
            </a:r>
            <a:br>
              <a:rPr lang="en-US" b="1" dirty="0"/>
            </a:br>
            <a:r>
              <a:rPr lang="en-US" dirty="0"/>
              <a:t>Senior Principle</a:t>
            </a:r>
          </a:p>
        </p:txBody>
      </p:sp>
      <p:sp>
        <p:nvSpPr>
          <p:cNvPr id="35" name="Title 33">
            <a:extLst>
              <a:ext uri="{FF2B5EF4-FFF2-40B4-BE49-F238E27FC236}">
                <a16:creationId xmlns:a16="http://schemas.microsoft.com/office/drawing/2014/main" id="{8F086C76-85B6-D0C6-5E70-C4084CCC91D4}"/>
              </a:ext>
            </a:extLst>
          </p:cNvPr>
          <p:cNvSpPr txBox="1">
            <a:spLocks/>
          </p:cNvSpPr>
          <p:nvPr/>
        </p:nvSpPr>
        <p:spPr>
          <a:xfrm>
            <a:off x="13910934" y="7644231"/>
            <a:ext cx="41484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Andrew Fleming</a:t>
            </a:r>
            <a:br>
              <a:rPr lang="en-US" b="1" dirty="0"/>
            </a:br>
            <a:r>
              <a:rPr lang="en-US" dirty="0"/>
              <a:t>Chief Technical Architect</a:t>
            </a:r>
          </a:p>
        </p:txBody>
      </p:sp>
      <p:sp>
        <p:nvSpPr>
          <p:cNvPr id="36" name="Title 33">
            <a:extLst>
              <a:ext uri="{FF2B5EF4-FFF2-40B4-BE49-F238E27FC236}">
                <a16:creationId xmlns:a16="http://schemas.microsoft.com/office/drawing/2014/main" id="{57B1D344-4043-C1F7-D773-4BA853830055}"/>
              </a:ext>
            </a:extLst>
          </p:cNvPr>
          <p:cNvSpPr txBox="1">
            <a:spLocks/>
          </p:cNvSpPr>
          <p:nvPr/>
        </p:nvSpPr>
        <p:spPr>
          <a:xfrm>
            <a:off x="13944600" y="15062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Me</a:t>
            </a:r>
            <a:br>
              <a:rPr lang="en-US" b="1" dirty="0"/>
            </a:br>
            <a:r>
              <a:rPr lang="en-US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74643119-58DA-CDCF-C4B7-91194D50E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626" y="6030328"/>
            <a:ext cx="7772400" cy="1074554"/>
          </a:xfrm>
        </p:spPr>
        <p:txBody>
          <a:bodyPr>
            <a:normAutofit/>
          </a:bodyPr>
          <a:lstStyle/>
          <a:p>
            <a:r>
              <a:rPr lang="en-US" sz="4800" dirty="0"/>
              <a:t>Data Analysis</a:t>
            </a:r>
          </a:p>
        </p:txBody>
      </p:sp>
      <p:sp>
        <p:nvSpPr>
          <p:cNvPr id="41" name="Title 38">
            <a:extLst>
              <a:ext uri="{FF2B5EF4-FFF2-40B4-BE49-F238E27FC236}">
                <a16:creationId xmlns:a16="http://schemas.microsoft.com/office/drawing/2014/main" id="{2117B1F2-CBA0-3BB4-C59B-8884FCC29419}"/>
              </a:ext>
            </a:extLst>
          </p:cNvPr>
          <p:cNvSpPr txBox="1">
            <a:spLocks/>
          </p:cNvSpPr>
          <p:nvPr/>
        </p:nvSpPr>
        <p:spPr>
          <a:xfrm>
            <a:off x="2532082" y="1198995"/>
            <a:ext cx="7772400" cy="1074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Data Cleaning</a:t>
            </a:r>
          </a:p>
        </p:txBody>
      </p:sp>
      <p:sp>
        <p:nvSpPr>
          <p:cNvPr id="42" name="Title 38">
            <a:extLst>
              <a:ext uri="{FF2B5EF4-FFF2-40B4-BE49-F238E27FC236}">
                <a16:creationId xmlns:a16="http://schemas.microsoft.com/office/drawing/2014/main" id="{958A6557-0F10-CFB4-FAB9-54D8E0236480}"/>
              </a:ext>
            </a:extLst>
          </p:cNvPr>
          <p:cNvSpPr txBox="1">
            <a:spLocks/>
          </p:cNvSpPr>
          <p:nvPr/>
        </p:nvSpPr>
        <p:spPr>
          <a:xfrm>
            <a:off x="6200805" y="4327489"/>
            <a:ext cx="7772400" cy="1074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Sorting</a:t>
            </a:r>
          </a:p>
        </p:txBody>
      </p:sp>
      <p:sp>
        <p:nvSpPr>
          <p:cNvPr id="43" name="Title 38">
            <a:extLst>
              <a:ext uri="{FF2B5EF4-FFF2-40B4-BE49-F238E27FC236}">
                <a16:creationId xmlns:a16="http://schemas.microsoft.com/office/drawing/2014/main" id="{4F8F4B6E-2A6F-3AC6-3EE9-46B773678BF6}"/>
              </a:ext>
            </a:extLst>
          </p:cNvPr>
          <p:cNvSpPr txBox="1">
            <a:spLocks/>
          </p:cNvSpPr>
          <p:nvPr/>
        </p:nvSpPr>
        <p:spPr>
          <a:xfrm>
            <a:off x="4307680" y="2716035"/>
            <a:ext cx="7772400" cy="1074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Pre-processing</a:t>
            </a:r>
          </a:p>
        </p:txBody>
      </p:sp>
      <p:sp>
        <p:nvSpPr>
          <p:cNvPr id="44" name="Title 38">
            <a:extLst>
              <a:ext uri="{FF2B5EF4-FFF2-40B4-BE49-F238E27FC236}">
                <a16:creationId xmlns:a16="http://schemas.microsoft.com/office/drawing/2014/main" id="{05471BE9-9296-85BF-5A04-155AA5C06134}"/>
              </a:ext>
            </a:extLst>
          </p:cNvPr>
          <p:cNvSpPr txBox="1">
            <a:spLocks/>
          </p:cNvSpPr>
          <p:nvPr/>
        </p:nvSpPr>
        <p:spPr>
          <a:xfrm>
            <a:off x="11302067" y="7604705"/>
            <a:ext cx="6872126" cy="1388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Categorizing Top 5 Categories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28E4D0C-A272-473D-3B27-23133233F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78378"/>
              </p:ext>
            </p:extLst>
          </p:nvPr>
        </p:nvGraphicFramePr>
        <p:xfrm>
          <a:off x="5144317" y="-123"/>
          <a:ext cx="7591192" cy="7362190"/>
        </p:xfrm>
        <a:graphic>
          <a:graphicData uri="http://schemas.openxmlformats.org/drawingml/2006/table">
            <a:tbl>
              <a:tblPr/>
              <a:tblGrid>
                <a:gridCol w="7591192">
                  <a:extLst>
                    <a:ext uri="{9D8B030D-6E8A-4147-A177-3AD203B41FA5}">
                      <a16:colId xmlns:a16="http://schemas.microsoft.com/office/drawing/2014/main" val="766345809"/>
                    </a:ext>
                  </a:extLst>
                </a:gridCol>
              </a:tblGrid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639790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997331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20758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28728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216852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cooking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00221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289838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soccer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463641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speaking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699556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43124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tennis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807452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91535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fitness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971044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803777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veganism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24858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282061"/>
                  </a:ext>
                </a:extLst>
              </a:tr>
              <a:tr h="37447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857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-52775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2A70EE88-5CCE-E0D6-20EE-C5876282B5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764070"/>
              </p:ext>
            </p:extLst>
          </p:nvPr>
        </p:nvGraphicFramePr>
        <p:xfrm>
          <a:off x="5007973" y="1685151"/>
          <a:ext cx="10079627" cy="6811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-36963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colorful pie chart with numbers and a black text&#10;&#10;Description automatically generated">
            <a:extLst>
              <a:ext uri="{FF2B5EF4-FFF2-40B4-BE49-F238E27FC236}">
                <a16:creationId xmlns:a16="http://schemas.microsoft.com/office/drawing/2014/main" id="{6EC2F792-74DE-E685-F735-FBA0AE1A4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91" y="694968"/>
            <a:ext cx="12965334" cy="89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24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204</Words>
  <Application>Microsoft Office PowerPoint</Application>
  <PresentationFormat>Custom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Marcus Rompton Senior Principle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Shaunak Vidwans</cp:lastModifiedBy>
  <cp:revision>13</cp:revision>
  <dcterms:created xsi:type="dcterms:W3CDTF">2006-08-16T00:00:00Z</dcterms:created>
  <dcterms:modified xsi:type="dcterms:W3CDTF">2023-11-29T20:27:56Z</dcterms:modified>
  <dc:identifier>DAEhDyfaYKE</dc:identifier>
</cp:coreProperties>
</file>